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1" r:id="rId5"/>
    <p:sldId id="259" r:id="rId6"/>
    <p:sldId id="272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F3E1BA-59EE-49C0-8B74-284E493A6F3B}" type="datetimeFigureOut">
              <a:rPr lang="ko-KR" altLang="en-US" smtClean="0"/>
              <a:t>2023-11-09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F517A1-0426-4C18-8C30-C7C15DBEED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984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11/9/2023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4800" dirty="0" err="1" smtClean="0"/>
              <a:t>프로그램명</a:t>
            </a:r>
            <a:r>
              <a:rPr lang="ko-KR" altLang="en-US" sz="4800" dirty="0" smtClean="0"/>
              <a:t> </a:t>
            </a:r>
            <a:r>
              <a:rPr lang="en-US" altLang="ko-KR" sz="4800" dirty="0" smtClean="0"/>
              <a:t>: </a:t>
            </a:r>
            <a:r>
              <a:rPr lang="ko-KR" altLang="en-US" sz="4800" dirty="0" smtClean="0"/>
              <a:t>라멘 </a:t>
            </a:r>
            <a:r>
              <a:rPr lang="ko-KR" altLang="en-US" sz="4800" dirty="0" err="1" smtClean="0"/>
              <a:t>키오스크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671832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err="1" smtClean="0"/>
              <a:t>토핑</a:t>
            </a:r>
            <a:r>
              <a:rPr lang="ko-KR" altLang="en-US" sz="4800" dirty="0" smtClean="0"/>
              <a:t> 화면에서 돌아가 라멘 변경</a:t>
            </a:r>
            <a:endParaRPr lang="ko-KR" altLang="en-US" sz="4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5" y="2013444"/>
            <a:ext cx="11470359" cy="4786645"/>
          </a:xfrm>
        </p:spPr>
      </p:pic>
      <p:sp>
        <p:nvSpPr>
          <p:cNvPr id="13" name="자유형 12"/>
          <p:cNvSpPr/>
          <p:nvPr/>
        </p:nvSpPr>
        <p:spPr>
          <a:xfrm>
            <a:off x="1587260" y="5525222"/>
            <a:ext cx="6875254" cy="1061049"/>
          </a:xfrm>
          <a:custGeom>
            <a:avLst/>
            <a:gdLst>
              <a:gd name="connsiteX0" fmla="*/ 6672533 w 6875254"/>
              <a:gd name="connsiteY0" fmla="*/ 0 h 1061049"/>
              <a:gd name="connsiteX1" fmla="*/ 6875254 w 6875254"/>
              <a:gd name="connsiteY1" fmla="*/ 202721 h 1061049"/>
              <a:gd name="connsiteX2" fmla="*/ 6773894 w 6875254"/>
              <a:gd name="connsiteY2" fmla="*/ 202721 h 1061049"/>
              <a:gd name="connsiteX3" fmla="*/ 6773894 w 6875254"/>
              <a:gd name="connsiteY3" fmla="*/ 810883 h 1061049"/>
              <a:gd name="connsiteX4" fmla="*/ 3605842 w 6875254"/>
              <a:gd name="connsiteY4" fmla="*/ 810883 h 1061049"/>
              <a:gd name="connsiteX5" fmla="*/ 3605842 w 6875254"/>
              <a:gd name="connsiteY5" fmla="*/ 951779 h 1061049"/>
              <a:gd name="connsiteX6" fmla="*/ 3496572 w 6875254"/>
              <a:gd name="connsiteY6" fmla="*/ 1061049 h 1061049"/>
              <a:gd name="connsiteX7" fmla="*/ 109270 w 6875254"/>
              <a:gd name="connsiteY7" fmla="*/ 1061049 h 1061049"/>
              <a:gd name="connsiteX8" fmla="*/ 0 w 6875254"/>
              <a:gd name="connsiteY8" fmla="*/ 951779 h 1061049"/>
              <a:gd name="connsiteX9" fmla="*/ 0 w 6875254"/>
              <a:gd name="connsiteY9" fmla="*/ 514711 h 1061049"/>
              <a:gd name="connsiteX10" fmla="*/ 109270 w 6875254"/>
              <a:gd name="connsiteY10" fmla="*/ 405441 h 1061049"/>
              <a:gd name="connsiteX11" fmla="*/ 189783 w 6875254"/>
              <a:gd name="connsiteY11" fmla="*/ 405441 h 1061049"/>
              <a:gd name="connsiteX12" fmla="*/ 189783 w 6875254"/>
              <a:gd name="connsiteY12" fmla="*/ 224286 h 1061049"/>
              <a:gd name="connsiteX13" fmla="*/ 90579 w 6875254"/>
              <a:gd name="connsiteY13" fmla="*/ 224286 h 1061049"/>
              <a:gd name="connsiteX14" fmla="*/ 288986 w 6875254"/>
              <a:gd name="connsiteY14" fmla="*/ 25878 h 1061049"/>
              <a:gd name="connsiteX15" fmla="*/ 487394 w 6875254"/>
              <a:gd name="connsiteY15" fmla="*/ 224286 h 1061049"/>
              <a:gd name="connsiteX16" fmla="*/ 388190 w 6875254"/>
              <a:gd name="connsiteY16" fmla="*/ 224286 h 1061049"/>
              <a:gd name="connsiteX17" fmla="*/ 388190 w 6875254"/>
              <a:gd name="connsiteY17" fmla="*/ 405441 h 1061049"/>
              <a:gd name="connsiteX18" fmla="*/ 3496572 w 6875254"/>
              <a:gd name="connsiteY18" fmla="*/ 405441 h 1061049"/>
              <a:gd name="connsiteX19" fmla="*/ 3605842 w 6875254"/>
              <a:gd name="connsiteY19" fmla="*/ 514711 h 1061049"/>
              <a:gd name="connsiteX20" fmla="*/ 3605842 w 6875254"/>
              <a:gd name="connsiteY20" fmla="*/ 608162 h 1061049"/>
              <a:gd name="connsiteX21" fmla="*/ 6571173 w 6875254"/>
              <a:gd name="connsiteY21" fmla="*/ 608162 h 1061049"/>
              <a:gd name="connsiteX22" fmla="*/ 6571173 w 6875254"/>
              <a:gd name="connsiteY22" fmla="*/ 202721 h 1061049"/>
              <a:gd name="connsiteX23" fmla="*/ 6469813 w 6875254"/>
              <a:gd name="connsiteY23" fmla="*/ 202721 h 106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875254" h="1061049">
                <a:moveTo>
                  <a:pt x="6672533" y="0"/>
                </a:moveTo>
                <a:lnTo>
                  <a:pt x="6875254" y="202721"/>
                </a:lnTo>
                <a:lnTo>
                  <a:pt x="6773894" y="202721"/>
                </a:lnTo>
                <a:lnTo>
                  <a:pt x="6773894" y="810883"/>
                </a:lnTo>
                <a:lnTo>
                  <a:pt x="3605842" y="810883"/>
                </a:lnTo>
                <a:lnTo>
                  <a:pt x="3605842" y="951779"/>
                </a:lnTo>
                <a:cubicBezTo>
                  <a:pt x="3605842" y="1012127"/>
                  <a:pt x="3556920" y="1061049"/>
                  <a:pt x="3496572" y="1061049"/>
                </a:cubicBezTo>
                <a:lnTo>
                  <a:pt x="109270" y="1061049"/>
                </a:lnTo>
                <a:cubicBezTo>
                  <a:pt x="48922" y="1061049"/>
                  <a:pt x="0" y="1012127"/>
                  <a:pt x="0" y="951779"/>
                </a:cubicBezTo>
                <a:lnTo>
                  <a:pt x="0" y="514711"/>
                </a:lnTo>
                <a:cubicBezTo>
                  <a:pt x="0" y="454363"/>
                  <a:pt x="48922" y="405441"/>
                  <a:pt x="109270" y="405441"/>
                </a:cubicBezTo>
                <a:lnTo>
                  <a:pt x="189783" y="405441"/>
                </a:lnTo>
                <a:lnTo>
                  <a:pt x="189783" y="224286"/>
                </a:lnTo>
                <a:lnTo>
                  <a:pt x="90579" y="224286"/>
                </a:lnTo>
                <a:lnTo>
                  <a:pt x="288986" y="25878"/>
                </a:lnTo>
                <a:lnTo>
                  <a:pt x="487394" y="224286"/>
                </a:lnTo>
                <a:lnTo>
                  <a:pt x="388190" y="224286"/>
                </a:lnTo>
                <a:lnTo>
                  <a:pt x="388190" y="405441"/>
                </a:lnTo>
                <a:lnTo>
                  <a:pt x="3496572" y="405441"/>
                </a:lnTo>
                <a:cubicBezTo>
                  <a:pt x="3556920" y="405441"/>
                  <a:pt x="3605842" y="454363"/>
                  <a:pt x="3605842" y="514711"/>
                </a:cubicBezTo>
                <a:lnTo>
                  <a:pt x="3605842" y="608162"/>
                </a:lnTo>
                <a:lnTo>
                  <a:pt x="6571173" y="608162"/>
                </a:lnTo>
                <a:lnTo>
                  <a:pt x="6571173" y="202721"/>
                </a:lnTo>
                <a:lnTo>
                  <a:pt x="6469813" y="20272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68415" y="6055746"/>
            <a:ext cx="3441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/>
              <a:t>라멘을 변경하는 즉시 반응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37120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smtClean="0"/>
              <a:t>주문</a:t>
            </a:r>
            <a:endParaRPr lang="ko-KR" altLang="en-US" sz="4800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5" y="2017623"/>
            <a:ext cx="11433839" cy="4764100"/>
          </a:xfrm>
        </p:spPr>
      </p:pic>
      <p:sp>
        <p:nvSpPr>
          <p:cNvPr id="10" name="자유형 9"/>
          <p:cNvSpPr/>
          <p:nvPr/>
        </p:nvSpPr>
        <p:spPr>
          <a:xfrm>
            <a:off x="6176514" y="5986732"/>
            <a:ext cx="4684143" cy="681487"/>
          </a:xfrm>
          <a:custGeom>
            <a:avLst/>
            <a:gdLst>
              <a:gd name="connsiteX0" fmla="*/ 1131499 w 4684143"/>
              <a:gd name="connsiteY0" fmla="*/ 0 h 681487"/>
              <a:gd name="connsiteX1" fmla="*/ 4570560 w 4684143"/>
              <a:gd name="connsiteY1" fmla="*/ 0 h 681487"/>
              <a:gd name="connsiteX2" fmla="*/ 4684143 w 4684143"/>
              <a:gd name="connsiteY2" fmla="*/ 113583 h 681487"/>
              <a:gd name="connsiteX3" fmla="*/ 4684143 w 4684143"/>
              <a:gd name="connsiteY3" fmla="*/ 567904 h 681487"/>
              <a:gd name="connsiteX4" fmla="*/ 4570560 w 4684143"/>
              <a:gd name="connsiteY4" fmla="*/ 681487 h 681487"/>
              <a:gd name="connsiteX5" fmla="*/ 1131499 w 4684143"/>
              <a:gd name="connsiteY5" fmla="*/ 681487 h 681487"/>
              <a:gd name="connsiteX6" fmla="*/ 1017916 w 4684143"/>
              <a:gd name="connsiteY6" fmla="*/ 567904 h 681487"/>
              <a:gd name="connsiteX7" fmla="*/ 1017916 w 4684143"/>
              <a:gd name="connsiteY7" fmla="*/ 409755 h 681487"/>
              <a:gd name="connsiteX8" fmla="*/ 129397 w 4684143"/>
              <a:gd name="connsiteY8" fmla="*/ 409755 h 681487"/>
              <a:gd name="connsiteX9" fmla="*/ 129397 w 4684143"/>
              <a:gd name="connsiteY9" fmla="*/ 474453 h 681487"/>
              <a:gd name="connsiteX10" fmla="*/ 0 w 4684143"/>
              <a:gd name="connsiteY10" fmla="*/ 345057 h 681487"/>
              <a:gd name="connsiteX11" fmla="*/ 129397 w 4684143"/>
              <a:gd name="connsiteY11" fmla="*/ 215660 h 681487"/>
              <a:gd name="connsiteX12" fmla="*/ 129397 w 4684143"/>
              <a:gd name="connsiteY12" fmla="*/ 280358 h 681487"/>
              <a:gd name="connsiteX13" fmla="*/ 1017916 w 4684143"/>
              <a:gd name="connsiteY13" fmla="*/ 280358 h 681487"/>
              <a:gd name="connsiteX14" fmla="*/ 1017916 w 4684143"/>
              <a:gd name="connsiteY14" fmla="*/ 113583 h 681487"/>
              <a:gd name="connsiteX15" fmla="*/ 1131499 w 4684143"/>
              <a:gd name="connsiteY15" fmla="*/ 0 h 681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84143" h="681487">
                <a:moveTo>
                  <a:pt x="1131499" y="0"/>
                </a:moveTo>
                <a:lnTo>
                  <a:pt x="4570560" y="0"/>
                </a:lnTo>
                <a:cubicBezTo>
                  <a:pt x="4633290" y="0"/>
                  <a:pt x="4684143" y="50853"/>
                  <a:pt x="4684143" y="113583"/>
                </a:cubicBezTo>
                <a:lnTo>
                  <a:pt x="4684143" y="567904"/>
                </a:lnTo>
                <a:cubicBezTo>
                  <a:pt x="4684143" y="630634"/>
                  <a:pt x="4633290" y="681487"/>
                  <a:pt x="4570560" y="681487"/>
                </a:cubicBezTo>
                <a:lnTo>
                  <a:pt x="1131499" y="681487"/>
                </a:lnTo>
                <a:cubicBezTo>
                  <a:pt x="1068769" y="681487"/>
                  <a:pt x="1017916" y="630634"/>
                  <a:pt x="1017916" y="567904"/>
                </a:cubicBezTo>
                <a:lnTo>
                  <a:pt x="1017916" y="409755"/>
                </a:lnTo>
                <a:lnTo>
                  <a:pt x="129397" y="409755"/>
                </a:lnTo>
                <a:lnTo>
                  <a:pt x="129397" y="474453"/>
                </a:lnTo>
                <a:lnTo>
                  <a:pt x="0" y="345057"/>
                </a:lnTo>
                <a:lnTo>
                  <a:pt x="129397" y="215660"/>
                </a:lnTo>
                <a:lnTo>
                  <a:pt x="129397" y="280358"/>
                </a:lnTo>
                <a:lnTo>
                  <a:pt x="1017916" y="280358"/>
                </a:lnTo>
                <a:lnTo>
                  <a:pt x="1017916" y="113583"/>
                </a:lnTo>
                <a:cubicBezTo>
                  <a:pt x="1017916" y="50853"/>
                  <a:pt x="1068769" y="0"/>
                  <a:pt x="1131499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280694" y="6142809"/>
            <a:ext cx="3510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준비가 되었을 시 주문 버튼 클릭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690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smtClean="0"/>
              <a:t>주문 확인</a:t>
            </a:r>
            <a:endParaRPr lang="ko-KR" altLang="en-US" sz="4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10" y="2008997"/>
            <a:ext cx="10962922" cy="4803842"/>
          </a:xfrm>
        </p:spPr>
      </p:pic>
      <p:sp>
        <p:nvSpPr>
          <p:cNvPr id="12" name="자유형 11"/>
          <p:cNvSpPr/>
          <p:nvPr/>
        </p:nvSpPr>
        <p:spPr>
          <a:xfrm>
            <a:off x="7927674" y="4054415"/>
            <a:ext cx="3312545" cy="2406770"/>
          </a:xfrm>
          <a:custGeom>
            <a:avLst/>
            <a:gdLst>
              <a:gd name="connsiteX0" fmla="*/ 1472251 w 3312545"/>
              <a:gd name="connsiteY0" fmla="*/ 0 h 2406770"/>
              <a:gd name="connsiteX1" fmla="*/ 2944477 w 3312545"/>
              <a:gd name="connsiteY1" fmla="*/ 0 h 2406770"/>
              <a:gd name="connsiteX2" fmla="*/ 3312545 w 3312545"/>
              <a:gd name="connsiteY2" fmla="*/ 368068 h 2406770"/>
              <a:gd name="connsiteX3" fmla="*/ 3312545 w 3312545"/>
              <a:gd name="connsiteY3" fmla="*/ 2038702 h 2406770"/>
              <a:gd name="connsiteX4" fmla="*/ 2944477 w 3312545"/>
              <a:gd name="connsiteY4" fmla="*/ 2406770 h 2406770"/>
              <a:gd name="connsiteX5" fmla="*/ 1472251 w 3312545"/>
              <a:gd name="connsiteY5" fmla="*/ 2406770 h 2406770"/>
              <a:gd name="connsiteX6" fmla="*/ 1104183 w 3312545"/>
              <a:gd name="connsiteY6" fmla="*/ 2038702 h 2406770"/>
              <a:gd name="connsiteX7" fmla="*/ 1104183 w 3312545"/>
              <a:gd name="connsiteY7" fmla="*/ 834605 h 2406770"/>
              <a:gd name="connsiteX8" fmla="*/ 194095 w 3312545"/>
              <a:gd name="connsiteY8" fmla="*/ 834605 h 2406770"/>
              <a:gd name="connsiteX9" fmla="*/ 194095 w 3312545"/>
              <a:gd name="connsiteY9" fmla="*/ 931652 h 2406770"/>
              <a:gd name="connsiteX10" fmla="*/ 0 w 3312545"/>
              <a:gd name="connsiteY10" fmla="*/ 737558 h 2406770"/>
              <a:gd name="connsiteX11" fmla="*/ 194095 w 3312545"/>
              <a:gd name="connsiteY11" fmla="*/ 543463 h 2406770"/>
              <a:gd name="connsiteX12" fmla="*/ 194095 w 3312545"/>
              <a:gd name="connsiteY12" fmla="*/ 640510 h 2406770"/>
              <a:gd name="connsiteX13" fmla="*/ 1104183 w 3312545"/>
              <a:gd name="connsiteY13" fmla="*/ 640510 h 2406770"/>
              <a:gd name="connsiteX14" fmla="*/ 1104183 w 3312545"/>
              <a:gd name="connsiteY14" fmla="*/ 368068 h 2406770"/>
              <a:gd name="connsiteX15" fmla="*/ 1472251 w 3312545"/>
              <a:gd name="connsiteY15" fmla="*/ 0 h 2406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312545" h="2406770">
                <a:moveTo>
                  <a:pt x="1472251" y="0"/>
                </a:moveTo>
                <a:lnTo>
                  <a:pt x="2944477" y="0"/>
                </a:lnTo>
                <a:cubicBezTo>
                  <a:pt x="3147755" y="0"/>
                  <a:pt x="3312545" y="164790"/>
                  <a:pt x="3312545" y="368068"/>
                </a:cubicBezTo>
                <a:lnTo>
                  <a:pt x="3312545" y="2038702"/>
                </a:lnTo>
                <a:cubicBezTo>
                  <a:pt x="3312545" y="2241980"/>
                  <a:pt x="3147755" y="2406770"/>
                  <a:pt x="2944477" y="2406770"/>
                </a:cubicBezTo>
                <a:lnTo>
                  <a:pt x="1472251" y="2406770"/>
                </a:lnTo>
                <a:cubicBezTo>
                  <a:pt x="1268973" y="2406770"/>
                  <a:pt x="1104183" y="2241980"/>
                  <a:pt x="1104183" y="2038702"/>
                </a:cubicBezTo>
                <a:lnTo>
                  <a:pt x="1104183" y="834605"/>
                </a:lnTo>
                <a:lnTo>
                  <a:pt x="194095" y="834605"/>
                </a:lnTo>
                <a:lnTo>
                  <a:pt x="194095" y="931652"/>
                </a:lnTo>
                <a:lnTo>
                  <a:pt x="0" y="737558"/>
                </a:lnTo>
                <a:lnTo>
                  <a:pt x="194095" y="543463"/>
                </a:lnTo>
                <a:lnTo>
                  <a:pt x="194095" y="640510"/>
                </a:lnTo>
                <a:lnTo>
                  <a:pt x="1104183" y="640510"/>
                </a:lnTo>
                <a:lnTo>
                  <a:pt x="1104183" y="368068"/>
                </a:lnTo>
                <a:cubicBezTo>
                  <a:pt x="1104183" y="164790"/>
                  <a:pt x="1268973" y="0"/>
                  <a:pt x="1472251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187132" y="4103638"/>
            <a:ext cx="19409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메인 화면에서 주문 버튼 클릭 시 주문을 확인하는 </a:t>
            </a:r>
            <a:r>
              <a:rPr lang="ko-KR" altLang="en-US" dirty="0" err="1" smtClean="0"/>
              <a:t>팝업창이</a:t>
            </a:r>
            <a:r>
              <a:rPr lang="ko-KR" altLang="en-US" dirty="0" smtClean="0"/>
              <a:t> 뜸</a:t>
            </a:r>
            <a:r>
              <a:rPr lang="en-US" altLang="ko-KR" dirty="0" smtClean="0"/>
              <a:t>.</a:t>
            </a:r>
          </a:p>
          <a:p>
            <a:pPr algn="ctr"/>
            <a:r>
              <a:rPr lang="ko-KR" altLang="en-US" dirty="0" smtClean="0"/>
              <a:t>최종 결제 금액과 선택한 메뉴를 보여줌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367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smtClean="0"/>
              <a:t>결제 취소</a:t>
            </a:r>
            <a:endParaRPr lang="ko-KR" altLang="en-US" sz="4800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0" y="2008996"/>
            <a:ext cx="8052664" cy="4803769"/>
          </a:xfrm>
        </p:spPr>
      </p:pic>
      <p:sp>
        <p:nvSpPr>
          <p:cNvPr id="10" name="자유형 9"/>
          <p:cNvSpPr/>
          <p:nvPr/>
        </p:nvSpPr>
        <p:spPr>
          <a:xfrm>
            <a:off x="3381554" y="2122098"/>
            <a:ext cx="8522899" cy="4477110"/>
          </a:xfrm>
          <a:custGeom>
            <a:avLst/>
            <a:gdLst>
              <a:gd name="connsiteX0" fmla="*/ 5568363 w 8522899"/>
              <a:gd name="connsiteY0" fmla="*/ 0 h 4477110"/>
              <a:gd name="connsiteX1" fmla="*/ 7931978 w 8522899"/>
              <a:gd name="connsiteY1" fmla="*/ 0 h 4477110"/>
              <a:gd name="connsiteX2" fmla="*/ 8522899 w 8522899"/>
              <a:gd name="connsiteY2" fmla="*/ 590921 h 4477110"/>
              <a:gd name="connsiteX3" fmla="*/ 8522899 w 8522899"/>
              <a:gd name="connsiteY3" fmla="*/ 3886189 h 4477110"/>
              <a:gd name="connsiteX4" fmla="*/ 7931978 w 8522899"/>
              <a:gd name="connsiteY4" fmla="*/ 4477110 h 4477110"/>
              <a:gd name="connsiteX5" fmla="*/ 5568363 w 8522899"/>
              <a:gd name="connsiteY5" fmla="*/ 4477110 h 4477110"/>
              <a:gd name="connsiteX6" fmla="*/ 4977442 w 8522899"/>
              <a:gd name="connsiteY6" fmla="*/ 3886189 h 4477110"/>
              <a:gd name="connsiteX7" fmla="*/ 4977442 w 8522899"/>
              <a:gd name="connsiteY7" fmla="*/ 3351362 h 4477110"/>
              <a:gd name="connsiteX8" fmla="*/ 174685 w 8522899"/>
              <a:gd name="connsiteY8" fmla="*/ 3351362 h 4477110"/>
              <a:gd name="connsiteX9" fmla="*/ 174685 w 8522899"/>
              <a:gd name="connsiteY9" fmla="*/ 3584275 h 4477110"/>
              <a:gd name="connsiteX10" fmla="*/ 232913 w 8522899"/>
              <a:gd name="connsiteY10" fmla="*/ 3584275 h 4477110"/>
              <a:gd name="connsiteX11" fmla="*/ 116456 w 8522899"/>
              <a:gd name="connsiteY11" fmla="*/ 3700732 h 4477110"/>
              <a:gd name="connsiteX12" fmla="*/ 0 w 8522899"/>
              <a:gd name="connsiteY12" fmla="*/ 3584275 h 4477110"/>
              <a:gd name="connsiteX13" fmla="*/ 58228 w 8522899"/>
              <a:gd name="connsiteY13" fmla="*/ 3584275 h 4477110"/>
              <a:gd name="connsiteX14" fmla="*/ 58228 w 8522899"/>
              <a:gd name="connsiteY14" fmla="*/ 3234906 h 4477110"/>
              <a:gd name="connsiteX15" fmla="*/ 4977442 w 8522899"/>
              <a:gd name="connsiteY15" fmla="*/ 3234906 h 4477110"/>
              <a:gd name="connsiteX16" fmla="*/ 4977442 w 8522899"/>
              <a:gd name="connsiteY16" fmla="*/ 590921 h 4477110"/>
              <a:gd name="connsiteX17" fmla="*/ 5568363 w 8522899"/>
              <a:gd name="connsiteY17" fmla="*/ 0 h 4477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522899" h="4477110">
                <a:moveTo>
                  <a:pt x="5568363" y="0"/>
                </a:moveTo>
                <a:lnTo>
                  <a:pt x="7931978" y="0"/>
                </a:lnTo>
                <a:cubicBezTo>
                  <a:pt x="8258335" y="0"/>
                  <a:pt x="8522899" y="264564"/>
                  <a:pt x="8522899" y="590921"/>
                </a:cubicBezTo>
                <a:lnTo>
                  <a:pt x="8522899" y="3886189"/>
                </a:lnTo>
                <a:cubicBezTo>
                  <a:pt x="8522899" y="4212546"/>
                  <a:pt x="8258335" y="4477110"/>
                  <a:pt x="7931978" y="4477110"/>
                </a:cubicBezTo>
                <a:lnTo>
                  <a:pt x="5568363" y="4477110"/>
                </a:lnTo>
                <a:cubicBezTo>
                  <a:pt x="5242006" y="4477110"/>
                  <a:pt x="4977442" y="4212546"/>
                  <a:pt x="4977442" y="3886189"/>
                </a:cubicBezTo>
                <a:lnTo>
                  <a:pt x="4977442" y="3351362"/>
                </a:lnTo>
                <a:lnTo>
                  <a:pt x="174685" y="3351362"/>
                </a:lnTo>
                <a:lnTo>
                  <a:pt x="174685" y="3584275"/>
                </a:lnTo>
                <a:lnTo>
                  <a:pt x="232913" y="3584275"/>
                </a:lnTo>
                <a:lnTo>
                  <a:pt x="116456" y="3700732"/>
                </a:lnTo>
                <a:lnTo>
                  <a:pt x="0" y="3584275"/>
                </a:lnTo>
                <a:lnTo>
                  <a:pt x="58228" y="3584275"/>
                </a:lnTo>
                <a:lnTo>
                  <a:pt x="58228" y="3234906"/>
                </a:lnTo>
                <a:lnTo>
                  <a:pt x="4977442" y="3234906"/>
                </a:lnTo>
                <a:lnTo>
                  <a:pt x="4977442" y="590921"/>
                </a:lnTo>
                <a:cubicBezTo>
                  <a:pt x="4977442" y="264564"/>
                  <a:pt x="5242006" y="0"/>
                  <a:pt x="5568363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591910" y="3072052"/>
            <a:ext cx="30710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/>
              <a:t>결제 취소 버튼</a:t>
            </a:r>
            <a:r>
              <a:rPr lang="en-US" altLang="ko-KR" sz="2800" dirty="0" smtClean="0"/>
              <a:t>.</a:t>
            </a:r>
          </a:p>
          <a:p>
            <a:pPr algn="ctr"/>
            <a:endParaRPr lang="en-US" altLang="ko-KR" sz="2800" dirty="0"/>
          </a:p>
          <a:p>
            <a:pPr algn="ctr"/>
            <a:r>
              <a:rPr lang="ko-KR" altLang="en-US" sz="2800" dirty="0" smtClean="0"/>
              <a:t>결제 취소 시 </a:t>
            </a:r>
            <a:r>
              <a:rPr lang="ko-KR" altLang="en-US" sz="2800" dirty="0" err="1" smtClean="0"/>
              <a:t>팝업창이</a:t>
            </a:r>
            <a:r>
              <a:rPr lang="ko-KR" altLang="en-US" sz="2800" dirty="0" smtClean="0"/>
              <a:t> 닫히며 초기화된 메인 화면으로 이동</a:t>
            </a:r>
            <a:r>
              <a:rPr lang="en-US" altLang="ko-KR" sz="28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060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smtClean="0"/>
              <a:t>결제 취소 시 화면</a:t>
            </a:r>
            <a:endParaRPr lang="ko-KR" altLang="en-US" sz="4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1" y="2017622"/>
            <a:ext cx="12060341" cy="4798679"/>
          </a:xfrm>
        </p:spPr>
      </p:pic>
    </p:spTree>
    <p:extLst>
      <p:ext uri="{BB962C8B-B14F-4D97-AF65-F5344CB8AC3E}">
        <p14:creationId xmlns:p14="http://schemas.microsoft.com/office/powerpoint/2010/main" val="96023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smtClean="0"/>
              <a:t>결제</a:t>
            </a:r>
            <a:endParaRPr lang="ko-KR" altLang="en-US" sz="4800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5" y="2017623"/>
            <a:ext cx="8061292" cy="4808916"/>
          </a:xfrm>
        </p:spPr>
      </p:pic>
      <p:sp>
        <p:nvSpPr>
          <p:cNvPr id="8" name="자유형 7"/>
          <p:cNvSpPr/>
          <p:nvPr/>
        </p:nvSpPr>
        <p:spPr>
          <a:xfrm>
            <a:off x="4477108" y="2139351"/>
            <a:ext cx="7496356" cy="4502989"/>
          </a:xfrm>
          <a:custGeom>
            <a:avLst/>
            <a:gdLst>
              <a:gd name="connsiteX0" fmla="*/ 4383670 w 7496356"/>
              <a:gd name="connsiteY0" fmla="*/ 0 h 4502989"/>
              <a:gd name="connsiteX1" fmla="*/ 6873804 w 7496356"/>
              <a:gd name="connsiteY1" fmla="*/ 0 h 4502989"/>
              <a:gd name="connsiteX2" fmla="*/ 7496356 w 7496356"/>
              <a:gd name="connsiteY2" fmla="*/ 622552 h 4502989"/>
              <a:gd name="connsiteX3" fmla="*/ 7496356 w 7496356"/>
              <a:gd name="connsiteY3" fmla="*/ 3880437 h 4502989"/>
              <a:gd name="connsiteX4" fmla="*/ 6873804 w 7496356"/>
              <a:gd name="connsiteY4" fmla="*/ 4502989 h 4502989"/>
              <a:gd name="connsiteX5" fmla="*/ 4383670 w 7496356"/>
              <a:gd name="connsiteY5" fmla="*/ 4502989 h 4502989"/>
              <a:gd name="connsiteX6" fmla="*/ 3761118 w 7496356"/>
              <a:gd name="connsiteY6" fmla="*/ 3880437 h 4502989"/>
              <a:gd name="connsiteX7" fmla="*/ 3761118 w 7496356"/>
              <a:gd name="connsiteY7" fmla="*/ 2282730 h 4502989"/>
              <a:gd name="connsiteX8" fmla="*/ 122518 w 7496356"/>
              <a:gd name="connsiteY8" fmla="*/ 2282730 h 4502989"/>
              <a:gd name="connsiteX9" fmla="*/ 122518 w 7496356"/>
              <a:gd name="connsiteY9" fmla="*/ 1547624 h 4502989"/>
              <a:gd name="connsiteX10" fmla="*/ 0 w 7496356"/>
              <a:gd name="connsiteY10" fmla="*/ 1547624 h 4502989"/>
              <a:gd name="connsiteX11" fmla="*/ 245035 w 7496356"/>
              <a:gd name="connsiteY11" fmla="*/ 1302589 h 4502989"/>
              <a:gd name="connsiteX12" fmla="*/ 490070 w 7496356"/>
              <a:gd name="connsiteY12" fmla="*/ 1547624 h 4502989"/>
              <a:gd name="connsiteX13" fmla="*/ 367553 w 7496356"/>
              <a:gd name="connsiteY13" fmla="*/ 1547624 h 4502989"/>
              <a:gd name="connsiteX14" fmla="*/ 367553 w 7496356"/>
              <a:gd name="connsiteY14" fmla="*/ 2037695 h 4502989"/>
              <a:gd name="connsiteX15" fmla="*/ 3761118 w 7496356"/>
              <a:gd name="connsiteY15" fmla="*/ 2037695 h 4502989"/>
              <a:gd name="connsiteX16" fmla="*/ 3761118 w 7496356"/>
              <a:gd name="connsiteY16" fmla="*/ 622552 h 4502989"/>
              <a:gd name="connsiteX17" fmla="*/ 4383670 w 7496356"/>
              <a:gd name="connsiteY17" fmla="*/ 0 h 4502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496356" h="4502989">
                <a:moveTo>
                  <a:pt x="4383670" y="0"/>
                </a:moveTo>
                <a:lnTo>
                  <a:pt x="6873804" y="0"/>
                </a:lnTo>
                <a:cubicBezTo>
                  <a:pt x="7217630" y="0"/>
                  <a:pt x="7496356" y="278726"/>
                  <a:pt x="7496356" y="622552"/>
                </a:cubicBezTo>
                <a:lnTo>
                  <a:pt x="7496356" y="3880437"/>
                </a:lnTo>
                <a:cubicBezTo>
                  <a:pt x="7496356" y="4224263"/>
                  <a:pt x="7217630" y="4502989"/>
                  <a:pt x="6873804" y="4502989"/>
                </a:cubicBezTo>
                <a:lnTo>
                  <a:pt x="4383670" y="4502989"/>
                </a:lnTo>
                <a:cubicBezTo>
                  <a:pt x="4039844" y="4502989"/>
                  <a:pt x="3761118" y="4224263"/>
                  <a:pt x="3761118" y="3880437"/>
                </a:cubicBezTo>
                <a:lnTo>
                  <a:pt x="3761118" y="2282730"/>
                </a:lnTo>
                <a:lnTo>
                  <a:pt x="122518" y="2282730"/>
                </a:lnTo>
                <a:lnTo>
                  <a:pt x="122518" y="1547624"/>
                </a:lnTo>
                <a:lnTo>
                  <a:pt x="0" y="1547624"/>
                </a:lnTo>
                <a:lnTo>
                  <a:pt x="245035" y="1302589"/>
                </a:lnTo>
                <a:lnTo>
                  <a:pt x="490070" y="1547624"/>
                </a:lnTo>
                <a:lnTo>
                  <a:pt x="367553" y="1547624"/>
                </a:lnTo>
                <a:lnTo>
                  <a:pt x="367553" y="2037695"/>
                </a:lnTo>
                <a:lnTo>
                  <a:pt x="3761118" y="2037695"/>
                </a:lnTo>
                <a:lnTo>
                  <a:pt x="3761118" y="622552"/>
                </a:lnTo>
                <a:cubicBezTo>
                  <a:pt x="3761118" y="278726"/>
                  <a:pt x="4039844" y="0"/>
                  <a:pt x="4383670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471140" y="2424023"/>
            <a:ext cx="3252158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/>
              <a:t>주문 완료 확인 알림</a:t>
            </a:r>
            <a:r>
              <a:rPr lang="en-US" altLang="ko-KR" sz="3200" dirty="0" smtClean="0"/>
              <a:t>.</a:t>
            </a:r>
          </a:p>
          <a:p>
            <a:pPr algn="ctr"/>
            <a:endParaRPr lang="en-US" altLang="ko-KR" sz="3200" dirty="0"/>
          </a:p>
          <a:p>
            <a:pPr algn="ctr"/>
            <a:r>
              <a:rPr lang="ko-KR" altLang="en-US" sz="3200" dirty="0" smtClean="0"/>
              <a:t>확인 버튼을 누를 시 </a:t>
            </a:r>
            <a:r>
              <a:rPr lang="en-US" altLang="ko-KR" sz="3200" dirty="0" smtClean="0"/>
              <a:t>3</a:t>
            </a:r>
            <a:r>
              <a:rPr lang="ko-KR" altLang="en-US" sz="3200" dirty="0" smtClean="0"/>
              <a:t>초 후 자동으로 초기화된 메인 화면으로 이동</a:t>
            </a:r>
            <a:r>
              <a:rPr lang="en-US" altLang="ko-KR" sz="3200" dirty="0" smtClean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286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smtClean="0"/>
              <a:t>결제 후 자동으로 첫 화면으로 </a:t>
            </a:r>
            <a:endParaRPr lang="ko-KR" altLang="en-US" sz="4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0" y="2026249"/>
            <a:ext cx="12013375" cy="4779992"/>
          </a:xfrm>
        </p:spPr>
      </p:pic>
    </p:spTree>
    <p:extLst>
      <p:ext uri="{BB962C8B-B14F-4D97-AF65-F5344CB8AC3E}">
        <p14:creationId xmlns:p14="http://schemas.microsoft.com/office/powerpoint/2010/main" val="112050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4800" dirty="0" smtClean="0"/>
              <a:t>프로그램 시연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48722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 smtClean="0"/>
              <a:t>기능</a:t>
            </a:r>
            <a:endParaRPr lang="ko-KR" altLang="en-US" sz="48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3600" dirty="0" err="1" smtClean="0"/>
              <a:t>메인메뉴</a:t>
            </a:r>
            <a:r>
              <a:rPr lang="en-US" altLang="ko-KR" sz="3600" dirty="0" smtClean="0"/>
              <a:t>(</a:t>
            </a:r>
            <a:r>
              <a:rPr lang="ko-KR" altLang="en-US" sz="3600" dirty="0" smtClean="0"/>
              <a:t>라멘</a:t>
            </a:r>
            <a:r>
              <a:rPr lang="en-US" altLang="ko-KR" sz="3600" dirty="0" smtClean="0"/>
              <a:t>)</a:t>
            </a:r>
            <a:r>
              <a:rPr lang="ko-KR" altLang="en-US" sz="3600" dirty="0" smtClean="0"/>
              <a:t> 선택</a:t>
            </a:r>
            <a:endParaRPr lang="en-US" altLang="ko-KR" sz="3600" dirty="0" smtClean="0"/>
          </a:p>
          <a:p>
            <a:r>
              <a:rPr lang="ko-KR" altLang="en-US" sz="3600" dirty="0" err="1"/>
              <a:t>토핑</a:t>
            </a:r>
            <a:r>
              <a:rPr lang="ko-KR" altLang="en-US" sz="3600" dirty="0"/>
              <a:t> 선택</a:t>
            </a:r>
            <a:endParaRPr lang="en-US" altLang="ko-KR" sz="3600" dirty="0"/>
          </a:p>
          <a:p>
            <a:r>
              <a:rPr lang="ko-KR" altLang="en-US" sz="3600" dirty="0"/>
              <a:t>주문</a:t>
            </a:r>
            <a:endParaRPr lang="en-US" altLang="ko-KR" sz="3600" dirty="0"/>
          </a:p>
          <a:p>
            <a:r>
              <a:rPr lang="ko-KR" altLang="en-US" sz="3600" dirty="0"/>
              <a:t>주문 확인</a:t>
            </a:r>
            <a:endParaRPr lang="en-US" altLang="ko-KR" sz="3600" dirty="0"/>
          </a:p>
          <a:p>
            <a:r>
              <a:rPr lang="ko-KR" altLang="en-US" sz="3600" dirty="0"/>
              <a:t>결제 및 취소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38038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 smtClean="0"/>
              <a:t>기능 </a:t>
            </a:r>
            <a:r>
              <a:rPr lang="en-US" altLang="ko-KR" sz="4800" dirty="0" smtClean="0"/>
              <a:t>– </a:t>
            </a:r>
            <a:r>
              <a:rPr lang="ko-KR" altLang="en-US" sz="4800" dirty="0" smtClean="0"/>
              <a:t>메인 메뉴 선택 </a:t>
            </a:r>
            <a:r>
              <a:rPr lang="en-US" altLang="ko-KR" sz="4800" dirty="0" smtClean="0"/>
              <a:t>(</a:t>
            </a:r>
            <a:r>
              <a:rPr lang="ko-KR" altLang="en-US" sz="4800" dirty="0" smtClean="0"/>
              <a:t>첫 화면</a:t>
            </a:r>
            <a:r>
              <a:rPr lang="en-US" altLang="ko-KR" sz="4800" dirty="0" smtClean="0"/>
              <a:t>)</a:t>
            </a:r>
            <a:endParaRPr lang="ko-KR" altLang="en-US" sz="4800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02" y="2440318"/>
            <a:ext cx="9346683" cy="3718944"/>
          </a:xfrm>
        </p:spPr>
      </p:pic>
      <p:sp>
        <p:nvSpPr>
          <p:cNvPr id="7" name="TextBox 6"/>
          <p:cNvSpPr txBox="1"/>
          <p:nvPr/>
        </p:nvSpPr>
        <p:spPr>
          <a:xfrm>
            <a:off x="9540815" y="2208362"/>
            <a:ext cx="258792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라멘 선택 가능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err="1" smtClean="0"/>
              <a:t>토핑만</a:t>
            </a:r>
            <a:r>
              <a:rPr lang="ko-KR" altLang="en-US" dirty="0" smtClean="0"/>
              <a:t> 주문하는 경우를 막기 위하여 메인 메뉴</a:t>
            </a:r>
            <a:r>
              <a:rPr lang="en-US" altLang="ko-KR" dirty="0" smtClean="0"/>
              <a:t>(</a:t>
            </a:r>
            <a:r>
              <a:rPr lang="ko-KR" altLang="en-US" dirty="0" smtClean="0"/>
              <a:t>라멘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선택하지 않으면 </a:t>
            </a:r>
            <a:r>
              <a:rPr lang="ko-KR" altLang="en-US" dirty="0" err="1" smtClean="0"/>
              <a:t>토핑화면으로</a:t>
            </a:r>
            <a:r>
              <a:rPr lang="ko-KR" altLang="en-US" dirty="0" smtClean="0"/>
              <a:t> 넘어가지 못하도록 처리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smtClean="0"/>
              <a:t>메인 메뉴를 선택하면 장바구니</a:t>
            </a:r>
            <a:r>
              <a:rPr lang="en-US" altLang="ko-KR" dirty="0" smtClean="0"/>
              <a:t>(</a:t>
            </a:r>
            <a:r>
              <a:rPr lang="ko-KR" altLang="en-US" dirty="0" smtClean="0"/>
              <a:t>아래의 </a:t>
            </a:r>
            <a:r>
              <a:rPr lang="ko-KR" altLang="en-US" dirty="0" err="1" smtClean="0"/>
              <a:t>검은화면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자신이 어떤 메뉴를 골랐는지 확인 가능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3191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4800" dirty="0" smtClean="0"/>
              <a:t>기능 </a:t>
            </a:r>
            <a:r>
              <a:rPr lang="en-US" altLang="ko-KR" sz="4800" dirty="0" smtClean="0"/>
              <a:t>– </a:t>
            </a:r>
            <a:r>
              <a:rPr lang="ko-KR" altLang="en-US" sz="4800" dirty="0" smtClean="0"/>
              <a:t>메인 메뉴 선택 </a:t>
            </a:r>
            <a:r>
              <a:rPr lang="en-US" altLang="ko-KR" sz="4800" dirty="0" smtClean="0"/>
              <a:t>(</a:t>
            </a:r>
            <a:r>
              <a:rPr lang="ko-KR" altLang="en-US" sz="4800" dirty="0" err="1" smtClean="0"/>
              <a:t>토핑</a:t>
            </a:r>
            <a:r>
              <a:rPr lang="ko-KR" altLang="en-US" sz="4800" dirty="0" smtClean="0"/>
              <a:t> 버튼 막기</a:t>
            </a:r>
            <a:r>
              <a:rPr lang="en-US" altLang="ko-KR" sz="4800" dirty="0" smtClean="0"/>
              <a:t>)</a:t>
            </a:r>
            <a:endParaRPr lang="ko-KR" altLang="en-US" sz="4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2" y="2026249"/>
            <a:ext cx="11906212" cy="4772559"/>
          </a:xfrm>
        </p:spPr>
      </p:pic>
      <p:sp>
        <p:nvSpPr>
          <p:cNvPr id="8" name="자유형 7"/>
          <p:cNvSpPr/>
          <p:nvPr/>
        </p:nvSpPr>
        <p:spPr>
          <a:xfrm>
            <a:off x="9793849" y="4004090"/>
            <a:ext cx="1535502" cy="2534732"/>
          </a:xfrm>
          <a:custGeom>
            <a:avLst/>
            <a:gdLst>
              <a:gd name="connsiteX0" fmla="*/ 767751 w 1535502"/>
              <a:gd name="connsiteY0" fmla="*/ 0 h 2534732"/>
              <a:gd name="connsiteX1" fmla="*/ 914400 w 1535502"/>
              <a:gd name="connsiteY1" fmla="*/ 146649 h 2534732"/>
              <a:gd name="connsiteX2" fmla="*/ 841075 w 1535502"/>
              <a:gd name="connsiteY2" fmla="*/ 146649 h 2534732"/>
              <a:gd name="connsiteX3" fmla="*/ 841075 w 1535502"/>
              <a:gd name="connsiteY3" fmla="*/ 524777 h 2534732"/>
              <a:gd name="connsiteX4" fmla="*/ 1279580 w 1535502"/>
              <a:gd name="connsiteY4" fmla="*/ 524777 h 2534732"/>
              <a:gd name="connsiteX5" fmla="*/ 1535502 w 1535502"/>
              <a:gd name="connsiteY5" fmla="*/ 780699 h 2534732"/>
              <a:gd name="connsiteX6" fmla="*/ 1535502 w 1535502"/>
              <a:gd name="connsiteY6" fmla="*/ 2278810 h 2534732"/>
              <a:gd name="connsiteX7" fmla="*/ 1279580 w 1535502"/>
              <a:gd name="connsiteY7" fmla="*/ 2534732 h 2534732"/>
              <a:gd name="connsiteX8" fmla="*/ 255922 w 1535502"/>
              <a:gd name="connsiteY8" fmla="*/ 2534732 h 2534732"/>
              <a:gd name="connsiteX9" fmla="*/ 0 w 1535502"/>
              <a:gd name="connsiteY9" fmla="*/ 2278810 h 2534732"/>
              <a:gd name="connsiteX10" fmla="*/ 0 w 1535502"/>
              <a:gd name="connsiteY10" fmla="*/ 780699 h 2534732"/>
              <a:gd name="connsiteX11" fmla="*/ 255922 w 1535502"/>
              <a:gd name="connsiteY11" fmla="*/ 524777 h 2534732"/>
              <a:gd name="connsiteX12" fmla="*/ 694426 w 1535502"/>
              <a:gd name="connsiteY12" fmla="*/ 524777 h 2534732"/>
              <a:gd name="connsiteX13" fmla="*/ 694426 w 1535502"/>
              <a:gd name="connsiteY13" fmla="*/ 146649 h 2534732"/>
              <a:gd name="connsiteX14" fmla="*/ 621102 w 1535502"/>
              <a:gd name="connsiteY14" fmla="*/ 146649 h 2534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535502" h="2534732">
                <a:moveTo>
                  <a:pt x="767751" y="0"/>
                </a:moveTo>
                <a:lnTo>
                  <a:pt x="914400" y="146649"/>
                </a:lnTo>
                <a:lnTo>
                  <a:pt x="841075" y="146649"/>
                </a:lnTo>
                <a:lnTo>
                  <a:pt x="841075" y="524777"/>
                </a:lnTo>
                <a:lnTo>
                  <a:pt x="1279580" y="524777"/>
                </a:lnTo>
                <a:cubicBezTo>
                  <a:pt x="1420922" y="524777"/>
                  <a:pt x="1535502" y="639357"/>
                  <a:pt x="1535502" y="780699"/>
                </a:cubicBezTo>
                <a:lnTo>
                  <a:pt x="1535502" y="2278810"/>
                </a:lnTo>
                <a:cubicBezTo>
                  <a:pt x="1535502" y="2420152"/>
                  <a:pt x="1420922" y="2534732"/>
                  <a:pt x="1279580" y="2534732"/>
                </a:cubicBezTo>
                <a:lnTo>
                  <a:pt x="255922" y="2534732"/>
                </a:lnTo>
                <a:cubicBezTo>
                  <a:pt x="114580" y="2534732"/>
                  <a:pt x="0" y="2420152"/>
                  <a:pt x="0" y="2278810"/>
                </a:cubicBezTo>
                <a:lnTo>
                  <a:pt x="0" y="780699"/>
                </a:lnTo>
                <a:cubicBezTo>
                  <a:pt x="0" y="639357"/>
                  <a:pt x="114580" y="524777"/>
                  <a:pt x="255922" y="524777"/>
                </a:cubicBezTo>
                <a:lnTo>
                  <a:pt x="694426" y="524777"/>
                </a:lnTo>
                <a:lnTo>
                  <a:pt x="694426" y="146649"/>
                </a:lnTo>
                <a:lnTo>
                  <a:pt x="621102" y="14664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9802476" y="4524749"/>
            <a:ext cx="15355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/>
              <a:t>메인메뉴를</a:t>
            </a:r>
            <a:endParaRPr lang="en-US" altLang="ko-KR" dirty="0"/>
          </a:p>
          <a:p>
            <a:pPr algn="ctr"/>
            <a:r>
              <a:rPr lang="ko-KR" altLang="en-US" dirty="0" smtClean="0"/>
              <a:t>선택하지 않으면 </a:t>
            </a:r>
            <a:r>
              <a:rPr lang="ko-KR" altLang="en-US" dirty="0" err="1" smtClean="0"/>
              <a:t>토핑</a:t>
            </a:r>
            <a:r>
              <a:rPr lang="ko-KR" altLang="en-US" dirty="0" smtClean="0"/>
              <a:t> 버튼을 눌러도 반응하지 않음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560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/>
              <a:t>메인 메뉴 </a:t>
            </a:r>
            <a:r>
              <a:rPr lang="ko-KR" altLang="en-US" sz="4800" dirty="0" smtClean="0"/>
              <a:t>선택 </a:t>
            </a:r>
            <a:r>
              <a:rPr lang="en-US" altLang="ko-KR" sz="4800" dirty="0" smtClean="0"/>
              <a:t>(</a:t>
            </a:r>
            <a:r>
              <a:rPr lang="ko-KR" altLang="en-US" sz="4800" dirty="0" smtClean="0"/>
              <a:t>라멘 선택</a:t>
            </a:r>
            <a:r>
              <a:rPr lang="en-US" altLang="ko-KR" sz="4800" dirty="0" smtClean="0"/>
              <a:t>)</a:t>
            </a:r>
            <a:endParaRPr lang="ko-KR" altLang="en-US" sz="4800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8" y="2017623"/>
            <a:ext cx="11955628" cy="4794869"/>
          </a:xfrm>
        </p:spPr>
      </p:pic>
      <p:sp>
        <p:nvSpPr>
          <p:cNvPr id="11" name="자유형 10"/>
          <p:cNvSpPr/>
          <p:nvPr/>
        </p:nvSpPr>
        <p:spPr>
          <a:xfrm>
            <a:off x="1768414" y="5555412"/>
            <a:ext cx="3114137" cy="1086928"/>
          </a:xfrm>
          <a:custGeom>
            <a:avLst/>
            <a:gdLst>
              <a:gd name="connsiteX0" fmla="*/ 183311 w 3114137"/>
              <a:gd name="connsiteY0" fmla="*/ 0 h 1086928"/>
              <a:gd name="connsiteX1" fmla="*/ 366622 w 3114137"/>
              <a:gd name="connsiteY1" fmla="*/ 183311 h 1086928"/>
              <a:gd name="connsiteX2" fmla="*/ 274967 w 3114137"/>
              <a:gd name="connsiteY2" fmla="*/ 183311 h 1086928"/>
              <a:gd name="connsiteX3" fmla="*/ 274967 w 3114137"/>
              <a:gd name="connsiteY3" fmla="*/ 549934 h 1086928"/>
              <a:gd name="connsiteX4" fmla="*/ 836763 w 3114137"/>
              <a:gd name="connsiteY4" fmla="*/ 549934 h 1086928"/>
              <a:gd name="connsiteX5" fmla="*/ 836763 w 3114137"/>
              <a:gd name="connsiteY5" fmla="*/ 486675 h 1086928"/>
              <a:gd name="connsiteX6" fmla="*/ 956816 w 3114137"/>
              <a:gd name="connsiteY6" fmla="*/ 366622 h 1086928"/>
              <a:gd name="connsiteX7" fmla="*/ 2994084 w 3114137"/>
              <a:gd name="connsiteY7" fmla="*/ 366622 h 1086928"/>
              <a:gd name="connsiteX8" fmla="*/ 3114137 w 3114137"/>
              <a:gd name="connsiteY8" fmla="*/ 486675 h 1086928"/>
              <a:gd name="connsiteX9" fmla="*/ 3114137 w 3114137"/>
              <a:gd name="connsiteY9" fmla="*/ 966875 h 1086928"/>
              <a:gd name="connsiteX10" fmla="*/ 2994084 w 3114137"/>
              <a:gd name="connsiteY10" fmla="*/ 1086928 h 1086928"/>
              <a:gd name="connsiteX11" fmla="*/ 956816 w 3114137"/>
              <a:gd name="connsiteY11" fmla="*/ 1086928 h 1086928"/>
              <a:gd name="connsiteX12" fmla="*/ 836763 w 3114137"/>
              <a:gd name="connsiteY12" fmla="*/ 966875 h 1086928"/>
              <a:gd name="connsiteX13" fmla="*/ 836763 w 3114137"/>
              <a:gd name="connsiteY13" fmla="*/ 733245 h 1086928"/>
              <a:gd name="connsiteX14" fmla="*/ 91656 w 3114137"/>
              <a:gd name="connsiteY14" fmla="*/ 733245 h 1086928"/>
              <a:gd name="connsiteX15" fmla="*/ 91656 w 3114137"/>
              <a:gd name="connsiteY15" fmla="*/ 183311 h 1086928"/>
              <a:gd name="connsiteX16" fmla="*/ 0 w 3114137"/>
              <a:gd name="connsiteY16" fmla="*/ 183311 h 1086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14137" h="1086928">
                <a:moveTo>
                  <a:pt x="183311" y="0"/>
                </a:moveTo>
                <a:lnTo>
                  <a:pt x="366622" y="183311"/>
                </a:lnTo>
                <a:lnTo>
                  <a:pt x="274967" y="183311"/>
                </a:lnTo>
                <a:lnTo>
                  <a:pt x="274967" y="549934"/>
                </a:lnTo>
                <a:lnTo>
                  <a:pt x="836763" y="549934"/>
                </a:lnTo>
                <a:lnTo>
                  <a:pt x="836763" y="486675"/>
                </a:lnTo>
                <a:cubicBezTo>
                  <a:pt x="836763" y="420372"/>
                  <a:pt x="890513" y="366622"/>
                  <a:pt x="956816" y="366622"/>
                </a:cubicBezTo>
                <a:lnTo>
                  <a:pt x="2994084" y="366622"/>
                </a:lnTo>
                <a:cubicBezTo>
                  <a:pt x="3060387" y="366622"/>
                  <a:pt x="3114137" y="420372"/>
                  <a:pt x="3114137" y="486675"/>
                </a:cubicBezTo>
                <a:lnTo>
                  <a:pt x="3114137" y="966875"/>
                </a:lnTo>
                <a:cubicBezTo>
                  <a:pt x="3114137" y="1033178"/>
                  <a:pt x="3060387" y="1086928"/>
                  <a:pt x="2994084" y="1086928"/>
                </a:cubicBezTo>
                <a:lnTo>
                  <a:pt x="956816" y="1086928"/>
                </a:lnTo>
                <a:cubicBezTo>
                  <a:pt x="890513" y="1086928"/>
                  <a:pt x="836763" y="1033178"/>
                  <a:pt x="836763" y="966875"/>
                </a:cubicBezTo>
                <a:lnTo>
                  <a:pt x="836763" y="733245"/>
                </a:lnTo>
                <a:lnTo>
                  <a:pt x="91656" y="733245"/>
                </a:lnTo>
                <a:lnTo>
                  <a:pt x="91656" y="183311"/>
                </a:lnTo>
                <a:lnTo>
                  <a:pt x="0" y="18331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734573" y="6020406"/>
            <a:ext cx="2147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자신이 어떤 메뉴를 골랐는지 확인 가능</a:t>
            </a:r>
            <a:r>
              <a:rPr lang="en-US" altLang="ko-KR" sz="1600" dirty="0" smtClean="0"/>
              <a:t>!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137085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200" dirty="0"/>
              <a:t>기능 </a:t>
            </a:r>
            <a:r>
              <a:rPr lang="en-US" altLang="ko-KR" sz="3200" dirty="0"/>
              <a:t>– </a:t>
            </a:r>
            <a:r>
              <a:rPr lang="ko-KR" altLang="en-US" sz="3200" dirty="0" err="1" smtClean="0"/>
              <a:t>메인메뉴</a:t>
            </a:r>
            <a:r>
              <a:rPr lang="ko-KR" altLang="en-US" sz="3200" dirty="0" smtClean="0"/>
              <a:t> 선택으로 인한 </a:t>
            </a:r>
            <a:r>
              <a:rPr lang="ko-KR" altLang="en-US" sz="3200" dirty="0" err="1" smtClean="0"/>
              <a:t>토핑</a:t>
            </a:r>
            <a:r>
              <a:rPr lang="ko-KR" altLang="en-US" sz="3200" dirty="0" smtClean="0"/>
              <a:t> 버튼 활성화</a:t>
            </a:r>
            <a:endParaRPr lang="ko-KR" altLang="en-US" sz="32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41" y="2017622"/>
            <a:ext cx="11288867" cy="4778193"/>
          </a:xfrm>
        </p:spPr>
      </p:pic>
      <p:sp>
        <p:nvSpPr>
          <p:cNvPr id="10" name="자유형 9"/>
          <p:cNvSpPr/>
          <p:nvPr/>
        </p:nvSpPr>
        <p:spPr>
          <a:xfrm>
            <a:off x="9612695" y="3843068"/>
            <a:ext cx="1500996" cy="2747512"/>
          </a:xfrm>
          <a:custGeom>
            <a:avLst/>
            <a:gdLst>
              <a:gd name="connsiteX0" fmla="*/ 750498 w 1500996"/>
              <a:gd name="connsiteY0" fmla="*/ 0 h 2747512"/>
              <a:gd name="connsiteX1" fmla="*/ 1086929 w 1500996"/>
              <a:gd name="connsiteY1" fmla="*/ 336431 h 2747512"/>
              <a:gd name="connsiteX2" fmla="*/ 918714 w 1500996"/>
              <a:gd name="connsiteY2" fmla="*/ 336431 h 2747512"/>
              <a:gd name="connsiteX3" fmla="*/ 918714 w 1500996"/>
              <a:gd name="connsiteY3" fmla="*/ 563649 h 2747512"/>
              <a:gd name="connsiteX4" fmla="*/ 1250825 w 1500996"/>
              <a:gd name="connsiteY4" fmla="*/ 563649 h 2747512"/>
              <a:gd name="connsiteX5" fmla="*/ 1500996 w 1500996"/>
              <a:gd name="connsiteY5" fmla="*/ 813820 h 2747512"/>
              <a:gd name="connsiteX6" fmla="*/ 1500996 w 1500996"/>
              <a:gd name="connsiteY6" fmla="*/ 2497341 h 2747512"/>
              <a:gd name="connsiteX7" fmla="*/ 1250825 w 1500996"/>
              <a:gd name="connsiteY7" fmla="*/ 2747512 h 2747512"/>
              <a:gd name="connsiteX8" fmla="*/ 250171 w 1500996"/>
              <a:gd name="connsiteY8" fmla="*/ 2747512 h 2747512"/>
              <a:gd name="connsiteX9" fmla="*/ 0 w 1500996"/>
              <a:gd name="connsiteY9" fmla="*/ 2497341 h 2747512"/>
              <a:gd name="connsiteX10" fmla="*/ 0 w 1500996"/>
              <a:gd name="connsiteY10" fmla="*/ 813820 h 2747512"/>
              <a:gd name="connsiteX11" fmla="*/ 250171 w 1500996"/>
              <a:gd name="connsiteY11" fmla="*/ 563649 h 2747512"/>
              <a:gd name="connsiteX12" fmla="*/ 582283 w 1500996"/>
              <a:gd name="connsiteY12" fmla="*/ 563649 h 2747512"/>
              <a:gd name="connsiteX13" fmla="*/ 582283 w 1500996"/>
              <a:gd name="connsiteY13" fmla="*/ 336431 h 2747512"/>
              <a:gd name="connsiteX14" fmla="*/ 414068 w 1500996"/>
              <a:gd name="connsiteY14" fmla="*/ 336431 h 2747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500996" h="2747512">
                <a:moveTo>
                  <a:pt x="750498" y="0"/>
                </a:moveTo>
                <a:lnTo>
                  <a:pt x="1086929" y="336431"/>
                </a:lnTo>
                <a:lnTo>
                  <a:pt x="918714" y="336431"/>
                </a:lnTo>
                <a:lnTo>
                  <a:pt x="918714" y="563649"/>
                </a:lnTo>
                <a:lnTo>
                  <a:pt x="1250825" y="563649"/>
                </a:lnTo>
                <a:cubicBezTo>
                  <a:pt x="1388991" y="563649"/>
                  <a:pt x="1500996" y="675654"/>
                  <a:pt x="1500996" y="813820"/>
                </a:cubicBezTo>
                <a:lnTo>
                  <a:pt x="1500996" y="2497341"/>
                </a:lnTo>
                <a:cubicBezTo>
                  <a:pt x="1500996" y="2635507"/>
                  <a:pt x="1388991" y="2747512"/>
                  <a:pt x="1250825" y="2747512"/>
                </a:cubicBezTo>
                <a:lnTo>
                  <a:pt x="250171" y="2747512"/>
                </a:lnTo>
                <a:cubicBezTo>
                  <a:pt x="112005" y="2747512"/>
                  <a:pt x="0" y="2635507"/>
                  <a:pt x="0" y="2497341"/>
                </a:cubicBezTo>
                <a:lnTo>
                  <a:pt x="0" y="813820"/>
                </a:lnTo>
                <a:cubicBezTo>
                  <a:pt x="0" y="675654"/>
                  <a:pt x="112005" y="563649"/>
                  <a:pt x="250171" y="563649"/>
                </a:cubicBezTo>
                <a:lnTo>
                  <a:pt x="582283" y="563649"/>
                </a:lnTo>
                <a:lnTo>
                  <a:pt x="582283" y="336431"/>
                </a:lnTo>
                <a:lnTo>
                  <a:pt x="414068" y="33643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9661574" y="4787660"/>
            <a:ext cx="14032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/>
              <a:t>메인메뉴가</a:t>
            </a:r>
            <a:r>
              <a:rPr lang="ko-KR" altLang="en-US" dirty="0" smtClean="0"/>
              <a:t> 선택되었기 때문에 </a:t>
            </a:r>
            <a:r>
              <a:rPr lang="ko-KR" altLang="en-US" dirty="0" err="1" smtClean="0"/>
              <a:t>토핑버튼이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활성화됨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4575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err="1" smtClean="0"/>
              <a:t>토핑</a:t>
            </a:r>
            <a:r>
              <a:rPr lang="ko-KR" altLang="en-US" sz="4800" dirty="0" smtClean="0"/>
              <a:t> 선택 </a:t>
            </a:r>
            <a:r>
              <a:rPr lang="en-US" altLang="ko-KR" sz="4800" dirty="0" smtClean="0"/>
              <a:t>(</a:t>
            </a:r>
            <a:r>
              <a:rPr lang="ko-KR" altLang="en-US" sz="4800" dirty="0" err="1" smtClean="0"/>
              <a:t>토핑</a:t>
            </a:r>
            <a:r>
              <a:rPr lang="ko-KR" altLang="en-US" sz="4800" dirty="0" smtClean="0"/>
              <a:t> 화면</a:t>
            </a:r>
            <a:r>
              <a:rPr lang="en-US" altLang="ko-KR" sz="4800" dirty="0" smtClean="0"/>
              <a:t>)</a:t>
            </a:r>
            <a:endParaRPr lang="ko-KR" altLang="en-US" sz="4800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0" y="2008996"/>
            <a:ext cx="7953170" cy="4792855"/>
          </a:xfrm>
        </p:spPr>
      </p:pic>
      <p:sp>
        <p:nvSpPr>
          <p:cNvPr id="7" name="TextBox 6"/>
          <p:cNvSpPr txBox="1"/>
          <p:nvPr/>
        </p:nvSpPr>
        <p:spPr>
          <a:xfrm>
            <a:off x="8203721" y="3070046"/>
            <a:ext cx="36921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err="1" smtClean="0"/>
              <a:t>토핑</a:t>
            </a:r>
            <a:r>
              <a:rPr lang="ko-KR" altLang="en-US" dirty="0" smtClean="0"/>
              <a:t> 선택 시 장바구니</a:t>
            </a:r>
            <a:r>
              <a:rPr lang="en-US" altLang="ko-KR" dirty="0" smtClean="0"/>
              <a:t>(</a:t>
            </a:r>
            <a:r>
              <a:rPr lang="ko-KR" altLang="en-US" dirty="0" smtClean="0"/>
              <a:t>아래의 검은 화면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에서 어떤 </a:t>
            </a:r>
            <a:r>
              <a:rPr lang="ko-KR" altLang="en-US" dirty="0" err="1" smtClean="0"/>
              <a:t>토핑을</a:t>
            </a:r>
            <a:r>
              <a:rPr lang="ko-KR" altLang="en-US" dirty="0" smtClean="0"/>
              <a:t> 선택했는지 확인 가능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메인 메뉴와 </a:t>
            </a:r>
            <a:r>
              <a:rPr lang="ko-KR" altLang="en-US" dirty="0" err="1" smtClean="0"/>
              <a:t>토핑의</a:t>
            </a:r>
            <a:r>
              <a:rPr lang="ko-KR" altLang="en-US" dirty="0" smtClean="0"/>
              <a:t> 가격을 합산하여 보여줌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언제든 메인 화면으로 되돌아갈 수 </a:t>
            </a:r>
            <a:r>
              <a:rPr lang="ko-KR" altLang="en-US" dirty="0" smtClean="0"/>
              <a:t>있음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8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err="1" smtClean="0"/>
              <a:t>토핑</a:t>
            </a:r>
            <a:r>
              <a:rPr lang="ko-KR" altLang="en-US" sz="4800" dirty="0" smtClean="0"/>
              <a:t> 선택 </a:t>
            </a:r>
            <a:r>
              <a:rPr lang="en-US" altLang="ko-KR" sz="4800" dirty="0" smtClean="0"/>
              <a:t>(</a:t>
            </a:r>
            <a:r>
              <a:rPr lang="ko-KR" altLang="en-US" sz="4800" dirty="0" err="1" smtClean="0"/>
              <a:t>토핑</a:t>
            </a:r>
            <a:r>
              <a:rPr lang="ko-KR" altLang="en-US" sz="4800" dirty="0" smtClean="0"/>
              <a:t> 선택</a:t>
            </a:r>
            <a:r>
              <a:rPr lang="en-US" altLang="ko-KR" sz="4800" dirty="0" smtClean="0"/>
              <a:t>)</a:t>
            </a:r>
            <a:endParaRPr lang="ko-KR" altLang="en-US" sz="4800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5" y="2008996"/>
            <a:ext cx="9896352" cy="4796328"/>
          </a:xfrm>
        </p:spPr>
      </p:pic>
      <p:grpSp>
        <p:nvGrpSpPr>
          <p:cNvPr id="10" name="그룹 9"/>
          <p:cNvGrpSpPr/>
          <p:nvPr/>
        </p:nvGrpSpPr>
        <p:grpSpPr>
          <a:xfrm>
            <a:off x="3856006" y="4615132"/>
            <a:ext cx="3942273" cy="1552754"/>
            <a:chOff x="3856006" y="4615132"/>
            <a:chExt cx="3942273" cy="1552754"/>
          </a:xfrm>
        </p:grpSpPr>
        <p:sp>
          <p:nvSpPr>
            <p:cNvPr id="8" name="자유형 7"/>
            <p:cNvSpPr/>
            <p:nvPr/>
          </p:nvSpPr>
          <p:spPr>
            <a:xfrm flipV="1">
              <a:off x="3856006" y="4615132"/>
              <a:ext cx="3942273" cy="1552754"/>
            </a:xfrm>
            <a:custGeom>
              <a:avLst/>
              <a:gdLst>
                <a:gd name="connsiteX0" fmla="*/ 183311 w 3114137"/>
                <a:gd name="connsiteY0" fmla="*/ 0 h 1086928"/>
                <a:gd name="connsiteX1" fmla="*/ 366622 w 3114137"/>
                <a:gd name="connsiteY1" fmla="*/ 183311 h 1086928"/>
                <a:gd name="connsiteX2" fmla="*/ 274967 w 3114137"/>
                <a:gd name="connsiteY2" fmla="*/ 183311 h 1086928"/>
                <a:gd name="connsiteX3" fmla="*/ 274967 w 3114137"/>
                <a:gd name="connsiteY3" fmla="*/ 549934 h 1086928"/>
                <a:gd name="connsiteX4" fmla="*/ 836763 w 3114137"/>
                <a:gd name="connsiteY4" fmla="*/ 549934 h 1086928"/>
                <a:gd name="connsiteX5" fmla="*/ 836763 w 3114137"/>
                <a:gd name="connsiteY5" fmla="*/ 486675 h 1086928"/>
                <a:gd name="connsiteX6" fmla="*/ 956816 w 3114137"/>
                <a:gd name="connsiteY6" fmla="*/ 366622 h 1086928"/>
                <a:gd name="connsiteX7" fmla="*/ 2994084 w 3114137"/>
                <a:gd name="connsiteY7" fmla="*/ 366622 h 1086928"/>
                <a:gd name="connsiteX8" fmla="*/ 3114137 w 3114137"/>
                <a:gd name="connsiteY8" fmla="*/ 486675 h 1086928"/>
                <a:gd name="connsiteX9" fmla="*/ 3114137 w 3114137"/>
                <a:gd name="connsiteY9" fmla="*/ 966875 h 1086928"/>
                <a:gd name="connsiteX10" fmla="*/ 2994084 w 3114137"/>
                <a:gd name="connsiteY10" fmla="*/ 1086928 h 1086928"/>
                <a:gd name="connsiteX11" fmla="*/ 956816 w 3114137"/>
                <a:gd name="connsiteY11" fmla="*/ 1086928 h 1086928"/>
                <a:gd name="connsiteX12" fmla="*/ 836763 w 3114137"/>
                <a:gd name="connsiteY12" fmla="*/ 966875 h 1086928"/>
                <a:gd name="connsiteX13" fmla="*/ 836763 w 3114137"/>
                <a:gd name="connsiteY13" fmla="*/ 733245 h 1086928"/>
                <a:gd name="connsiteX14" fmla="*/ 91656 w 3114137"/>
                <a:gd name="connsiteY14" fmla="*/ 733245 h 1086928"/>
                <a:gd name="connsiteX15" fmla="*/ 91656 w 3114137"/>
                <a:gd name="connsiteY15" fmla="*/ 183311 h 1086928"/>
                <a:gd name="connsiteX16" fmla="*/ 0 w 3114137"/>
                <a:gd name="connsiteY16" fmla="*/ 183311 h 108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14137" h="1086928">
                  <a:moveTo>
                    <a:pt x="183311" y="0"/>
                  </a:moveTo>
                  <a:lnTo>
                    <a:pt x="366622" y="183311"/>
                  </a:lnTo>
                  <a:lnTo>
                    <a:pt x="274967" y="183311"/>
                  </a:lnTo>
                  <a:lnTo>
                    <a:pt x="274967" y="549934"/>
                  </a:lnTo>
                  <a:lnTo>
                    <a:pt x="836763" y="549934"/>
                  </a:lnTo>
                  <a:lnTo>
                    <a:pt x="836763" y="486675"/>
                  </a:lnTo>
                  <a:cubicBezTo>
                    <a:pt x="836763" y="420372"/>
                    <a:pt x="890513" y="366622"/>
                    <a:pt x="956816" y="366622"/>
                  </a:cubicBezTo>
                  <a:lnTo>
                    <a:pt x="2994084" y="366622"/>
                  </a:lnTo>
                  <a:cubicBezTo>
                    <a:pt x="3060387" y="366622"/>
                    <a:pt x="3114137" y="420372"/>
                    <a:pt x="3114137" y="486675"/>
                  </a:cubicBezTo>
                  <a:lnTo>
                    <a:pt x="3114137" y="966875"/>
                  </a:lnTo>
                  <a:cubicBezTo>
                    <a:pt x="3114137" y="1033178"/>
                    <a:pt x="3060387" y="1086928"/>
                    <a:pt x="2994084" y="1086928"/>
                  </a:cubicBezTo>
                  <a:lnTo>
                    <a:pt x="956816" y="1086928"/>
                  </a:lnTo>
                  <a:cubicBezTo>
                    <a:pt x="890513" y="1086928"/>
                    <a:pt x="836763" y="1033178"/>
                    <a:pt x="836763" y="966875"/>
                  </a:cubicBezTo>
                  <a:lnTo>
                    <a:pt x="836763" y="733245"/>
                  </a:lnTo>
                  <a:lnTo>
                    <a:pt x="91656" y="733245"/>
                  </a:lnTo>
                  <a:lnTo>
                    <a:pt x="91656" y="183311"/>
                  </a:lnTo>
                  <a:lnTo>
                    <a:pt x="0" y="183311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4309" y="4701396"/>
              <a:ext cx="28639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/>
                <a:t>자신이 어떤 </a:t>
              </a:r>
              <a:r>
                <a:rPr lang="ko-KR" altLang="en-US" sz="2400" dirty="0" err="1" smtClean="0"/>
                <a:t>토핑을</a:t>
              </a:r>
              <a:r>
                <a:rPr lang="ko-KR" altLang="en-US" sz="2400" dirty="0" smtClean="0"/>
                <a:t> 골랐는지 확인 가능</a:t>
              </a:r>
              <a:r>
                <a:rPr lang="en-US" altLang="ko-KR" sz="2400" dirty="0" smtClean="0"/>
                <a:t>!</a:t>
              </a:r>
              <a:endParaRPr lang="ko-KR" altLang="en-US" sz="2400" dirty="0"/>
            </a:p>
          </p:txBody>
        </p:sp>
      </p:grpSp>
      <p:sp>
        <p:nvSpPr>
          <p:cNvPr id="18" name="자유형 17"/>
          <p:cNvSpPr/>
          <p:nvPr/>
        </p:nvSpPr>
        <p:spPr>
          <a:xfrm>
            <a:off x="7513608" y="4192438"/>
            <a:ext cx="3976777" cy="2527539"/>
          </a:xfrm>
          <a:custGeom>
            <a:avLst/>
            <a:gdLst>
              <a:gd name="connsiteX0" fmla="*/ 2158048 w 3976777"/>
              <a:gd name="connsiteY0" fmla="*/ 0 h 2527539"/>
              <a:gd name="connsiteX1" fmla="*/ 3613023 w 3976777"/>
              <a:gd name="connsiteY1" fmla="*/ 0 h 2527539"/>
              <a:gd name="connsiteX2" fmla="*/ 3976777 w 3976777"/>
              <a:gd name="connsiteY2" fmla="*/ 363754 h 2527539"/>
              <a:gd name="connsiteX3" fmla="*/ 3976777 w 3976777"/>
              <a:gd name="connsiteY3" fmla="*/ 2163785 h 2527539"/>
              <a:gd name="connsiteX4" fmla="*/ 3613023 w 3976777"/>
              <a:gd name="connsiteY4" fmla="*/ 2527539 h 2527539"/>
              <a:gd name="connsiteX5" fmla="*/ 2158048 w 3976777"/>
              <a:gd name="connsiteY5" fmla="*/ 2527539 h 2527539"/>
              <a:gd name="connsiteX6" fmla="*/ 1856417 w 3976777"/>
              <a:gd name="connsiteY6" fmla="*/ 2367164 h 2527539"/>
              <a:gd name="connsiteX7" fmla="*/ 1831092 w 3976777"/>
              <a:gd name="connsiteY7" fmla="*/ 2320505 h 2527539"/>
              <a:gd name="connsiteX8" fmla="*/ 172529 w 3976777"/>
              <a:gd name="connsiteY8" fmla="*/ 2320505 h 2527539"/>
              <a:gd name="connsiteX9" fmla="*/ 172529 w 3976777"/>
              <a:gd name="connsiteY9" fmla="*/ 2406769 h 2527539"/>
              <a:gd name="connsiteX10" fmla="*/ 0 w 3976777"/>
              <a:gd name="connsiteY10" fmla="*/ 2234241 h 2527539"/>
              <a:gd name="connsiteX11" fmla="*/ 172529 w 3976777"/>
              <a:gd name="connsiteY11" fmla="*/ 2061712 h 2527539"/>
              <a:gd name="connsiteX12" fmla="*/ 172529 w 3976777"/>
              <a:gd name="connsiteY12" fmla="*/ 2147976 h 2527539"/>
              <a:gd name="connsiteX13" fmla="*/ 1794294 w 3976777"/>
              <a:gd name="connsiteY13" fmla="*/ 2147976 h 2527539"/>
              <a:gd name="connsiteX14" fmla="*/ 1794294 w 3976777"/>
              <a:gd name="connsiteY14" fmla="*/ 363754 h 2527539"/>
              <a:gd name="connsiteX15" fmla="*/ 2158048 w 3976777"/>
              <a:gd name="connsiteY15" fmla="*/ 0 h 2527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76777" h="2527539">
                <a:moveTo>
                  <a:pt x="2158048" y="0"/>
                </a:moveTo>
                <a:lnTo>
                  <a:pt x="3613023" y="0"/>
                </a:lnTo>
                <a:cubicBezTo>
                  <a:pt x="3813919" y="0"/>
                  <a:pt x="3976777" y="162858"/>
                  <a:pt x="3976777" y="363754"/>
                </a:cubicBezTo>
                <a:lnTo>
                  <a:pt x="3976777" y="2163785"/>
                </a:lnTo>
                <a:cubicBezTo>
                  <a:pt x="3976777" y="2364681"/>
                  <a:pt x="3813919" y="2527539"/>
                  <a:pt x="3613023" y="2527539"/>
                </a:cubicBezTo>
                <a:lnTo>
                  <a:pt x="2158048" y="2527539"/>
                </a:lnTo>
                <a:cubicBezTo>
                  <a:pt x="2032488" y="2527539"/>
                  <a:pt x="1921787" y="2463923"/>
                  <a:pt x="1856417" y="2367164"/>
                </a:cubicBezTo>
                <a:lnTo>
                  <a:pt x="1831092" y="2320505"/>
                </a:lnTo>
                <a:lnTo>
                  <a:pt x="172529" y="2320505"/>
                </a:lnTo>
                <a:lnTo>
                  <a:pt x="172529" y="2406769"/>
                </a:lnTo>
                <a:lnTo>
                  <a:pt x="0" y="2234241"/>
                </a:lnTo>
                <a:lnTo>
                  <a:pt x="172529" y="2061712"/>
                </a:lnTo>
                <a:lnTo>
                  <a:pt x="172529" y="2147976"/>
                </a:lnTo>
                <a:lnTo>
                  <a:pt x="1794294" y="2147976"/>
                </a:lnTo>
                <a:lnTo>
                  <a:pt x="1794294" y="363754"/>
                </a:lnTo>
                <a:cubicBezTo>
                  <a:pt x="1794294" y="162858"/>
                  <a:pt x="1957152" y="0"/>
                  <a:pt x="2158048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9501996" y="4562897"/>
            <a:ext cx="19150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/>
              <a:t>메인 메뉴와 </a:t>
            </a:r>
            <a:r>
              <a:rPr lang="ko-KR" altLang="en-US" sz="2400" dirty="0" err="1" smtClean="0"/>
              <a:t>토핑</a:t>
            </a:r>
            <a:r>
              <a:rPr lang="ko-KR" altLang="en-US" sz="2400" dirty="0" smtClean="0"/>
              <a:t> 메뉴의 </a:t>
            </a:r>
            <a:endParaRPr lang="en-US" altLang="ko-KR" sz="2400" dirty="0" smtClean="0"/>
          </a:p>
          <a:p>
            <a:pPr algn="ctr"/>
            <a:r>
              <a:rPr lang="ko-KR" altLang="en-US" sz="2400" dirty="0" smtClean="0"/>
              <a:t>가격 </a:t>
            </a:r>
            <a:r>
              <a:rPr lang="ko-KR" altLang="en-US" sz="2400" dirty="0" err="1" smtClean="0"/>
              <a:t>합산치를</a:t>
            </a:r>
            <a:r>
              <a:rPr lang="ko-KR" altLang="en-US" sz="2400" dirty="0" smtClean="0"/>
              <a:t> </a:t>
            </a:r>
            <a:endParaRPr lang="en-US" altLang="ko-KR" sz="2400" dirty="0" smtClean="0"/>
          </a:p>
          <a:p>
            <a:pPr algn="ctr"/>
            <a:r>
              <a:rPr lang="ko-KR" altLang="en-US" sz="2400" dirty="0" smtClean="0"/>
              <a:t>보여줌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7862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4800" dirty="0"/>
              <a:t>기능 </a:t>
            </a:r>
            <a:r>
              <a:rPr lang="en-US" altLang="ko-KR" sz="4800" dirty="0"/>
              <a:t>– </a:t>
            </a:r>
            <a:r>
              <a:rPr lang="ko-KR" altLang="en-US" sz="4800" dirty="0" err="1" smtClean="0"/>
              <a:t>토핑</a:t>
            </a:r>
            <a:r>
              <a:rPr lang="ko-KR" altLang="en-US" sz="4800" dirty="0" smtClean="0"/>
              <a:t> 선택 </a:t>
            </a:r>
            <a:r>
              <a:rPr lang="en-US" altLang="ko-KR" sz="4800" dirty="0" smtClean="0"/>
              <a:t>(</a:t>
            </a:r>
            <a:r>
              <a:rPr lang="ko-KR" altLang="en-US" sz="4800" dirty="0" err="1" smtClean="0"/>
              <a:t>토핑</a:t>
            </a:r>
            <a:r>
              <a:rPr lang="ko-KR" altLang="en-US" sz="4800" dirty="0" smtClean="0"/>
              <a:t> 선택</a:t>
            </a:r>
            <a:r>
              <a:rPr lang="en-US" altLang="ko-KR" sz="4800" dirty="0" smtClean="0"/>
              <a:t>)</a:t>
            </a:r>
            <a:endParaRPr lang="ko-KR" altLang="en-US" sz="4800" dirty="0"/>
          </a:p>
        </p:txBody>
      </p:sp>
      <p:pic>
        <p:nvPicPr>
          <p:cNvPr id="15" name="내용 개체 틀 1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6" y="2026249"/>
            <a:ext cx="9546820" cy="4765538"/>
          </a:xfrm>
        </p:spPr>
      </p:pic>
      <p:sp>
        <p:nvSpPr>
          <p:cNvPr id="20" name="자유형 19"/>
          <p:cNvSpPr/>
          <p:nvPr/>
        </p:nvSpPr>
        <p:spPr>
          <a:xfrm>
            <a:off x="1345720" y="4226944"/>
            <a:ext cx="4675517" cy="1302588"/>
          </a:xfrm>
          <a:custGeom>
            <a:avLst/>
            <a:gdLst>
              <a:gd name="connsiteX0" fmla="*/ 1407548 w 4675517"/>
              <a:gd name="connsiteY0" fmla="*/ 0 h 1302588"/>
              <a:gd name="connsiteX1" fmla="*/ 4458415 w 4675517"/>
              <a:gd name="connsiteY1" fmla="*/ 0 h 1302588"/>
              <a:gd name="connsiteX2" fmla="*/ 4675517 w 4675517"/>
              <a:gd name="connsiteY2" fmla="*/ 217102 h 1302588"/>
              <a:gd name="connsiteX3" fmla="*/ 4675517 w 4675517"/>
              <a:gd name="connsiteY3" fmla="*/ 1085486 h 1302588"/>
              <a:gd name="connsiteX4" fmla="*/ 4458415 w 4675517"/>
              <a:gd name="connsiteY4" fmla="*/ 1302588 h 1302588"/>
              <a:gd name="connsiteX5" fmla="*/ 1407548 w 4675517"/>
              <a:gd name="connsiteY5" fmla="*/ 1302588 h 1302588"/>
              <a:gd name="connsiteX6" fmla="*/ 1190446 w 4675517"/>
              <a:gd name="connsiteY6" fmla="*/ 1085486 h 1302588"/>
              <a:gd name="connsiteX7" fmla="*/ 1190446 w 4675517"/>
              <a:gd name="connsiteY7" fmla="*/ 672861 h 1302588"/>
              <a:gd name="connsiteX8" fmla="*/ 241540 w 4675517"/>
              <a:gd name="connsiteY8" fmla="*/ 672861 h 1302588"/>
              <a:gd name="connsiteX9" fmla="*/ 241540 w 4675517"/>
              <a:gd name="connsiteY9" fmla="*/ 793631 h 1302588"/>
              <a:gd name="connsiteX10" fmla="*/ 0 w 4675517"/>
              <a:gd name="connsiteY10" fmla="*/ 552091 h 1302588"/>
              <a:gd name="connsiteX11" fmla="*/ 241540 w 4675517"/>
              <a:gd name="connsiteY11" fmla="*/ 310551 h 1302588"/>
              <a:gd name="connsiteX12" fmla="*/ 241540 w 4675517"/>
              <a:gd name="connsiteY12" fmla="*/ 431321 h 1302588"/>
              <a:gd name="connsiteX13" fmla="*/ 1190446 w 4675517"/>
              <a:gd name="connsiteY13" fmla="*/ 431321 h 1302588"/>
              <a:gd name="connsiteX14" fmla="*/ 1190446 w 4675517"/>
              <a:gd name="connsiteY14" fmla="*/ 217102 h 1302588"/>
              <a:gd name="connsiteX15" fmla="*/ 1407548 w 4675517"/>
              <a:gd name="connsiteY15" fmla="*/ 0 h 1302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75517" h="1302588">
                <a:moveTo>
                  <a:pt x="1407548" y="0"/>
                </a:moveTo>
                <a:lnTo>
                  <a:pt x="4458415" y="0"/>
                </a:lnTo>
                <a:cubicBezTo>
                  <a:pt x="4578317" y="0"/>
                  <a:pt x="4675517" y="97200"/>
                  <a:pt x="4675517" y="217102"/>
                </a:cubicBezTo>
                <a:lnTo>
                  <a:pt x="4675517" y="1085486"/>
                </a:lnTo>
                <a:cubicBezTo>
                  <a:pt x="4675517" y="1205388"/>
                  <a:pt x="4578317" y="1302588"/>
                  <a:pt x="4458415" y="1302588"/>
                </a:cubicBezTo>
                <a:lnTo>
                  <a:pt x="1407548" y="1302588"/>
                </a:lnTo>
                <a:cubicBezTo>
                  <a:pt x="1287646" y="1302588"/>
                  <a:pt x="1190446" y="1205388"/>
                  <a:pt x="1190446" y="1085486"/>
                </a:cubicBezTo>
                <a:lnTo>
                  <a:pt x="1190446" y="672861"/>
                </a:lnTo>
                <a:lnTo>
                  <a:pt x="241540" y="672861"/>
                </a:lnTo>
                <a:lnTo>
                  <a:pt x="241540" y="793631"/>
                </a:lnTo>
                <a:lnTo>
                  <a:pt x="0" y="552091"/>
                </a:lnTo>
                <a:lnTo>
                  <a:pt x="241540" y="310551"/>
                </a:lnTo>
                <a:lnTo>
                  <a:pt x="241540" y="431321"/>
                </a:lnTo>
                <a:lnTo>
                  <a:pt x="1190446" y="431321"/>
                </a:lnTo>
                <a:lnTo>
                  <a:pt x="1190446" y="217102"/>
                </a:lnTo>
                <a:cubicBezTo>
                  <a:pt x="1190446" y="97200"/>
                  <a:pt x="1287646" y="0"/>
                  <a:pt x="1407548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2662558" y="4370406"/>
            <a:ext cx="32262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/>
              <a:t>언제든 메인 화면으로 돌아가</a:t>
            </a:r>
            <a:endParaRPr lang="en-US" altLang="ko-KR" sz="2000" dirty="0" smtClean="0"/>
          </a:p>
          <a:p>
            <a:pPr algn="ctr"/>
            <a:r>
              <a:rPr lang="ko-KR" altLang="en-US" sz="2000" dirty="0" smtClean="0"/>
              <a:t>라멘을 바꿀 수 있음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1770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베를린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TM04033917[[fn=베를린]]</Template>
  <TotalTime>205</TotalTime>
  <Words>286</Words>
  <Application>Microsoft Office PowerPoint</Application>
  <PresentationFormat>와이드스크린</PresentationFormat>
  <Paragraphs>52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Trebuchet MS</vt:lpstr>
      <vt:lpstr>베를린</vt:lpstr>
      <vt:lpstr>프로그램명 : 라멘 키오스크</vt:lpstr>
      <vt:lpstr>기능</vt:lpstr>
      <vt:lpstr>기능 – 메인 메뉴 선택 (첫 화면)</vt:lpstr>
      <vt:lpstr>기능 – 메인 메뉴 선택 (토핑 버튼 막기)</vt:lpstr>
      <vt:lpstr>기능 – 메인 메뉴 선택 (라멘 선택)</vt:lpstr>
      <vt:lpstr>기능 – 메인메뉴 선택으로 인한 토핑 버튼 활성화</vt:lpstr>
      <vt:lpstr>기능 – 토핑 선택 (토핑 화면)</vt:lpstr>
      <vt:lpstr>기능 – 토핑 선택 (토핑 선택)</vt:lpstr>
      <vt:lpstr>기능 – 토핑 선택 (토핑 선택)</vt:lpstr>
      <vt:lpstr>기능 – 토핑 화면에서 돌아가 라멘 변경</vt:lpstr>
      <vt:lpstr>기능 – 주문</vt:lpstr>
      <vt:lpstr>기능 – 주문 확인</vt:lpstr>
      <vt:lpstr>기능 – 결제 취소</vt:lpstr>
      <vt:lpstr>기능 – 결제 취소 시 화면</vt:lpstr>
      <vt:lpstr>기능 – 결제</vt:lpstr>
      <vt:lpstr>기능 – 결제 후 자동으로 첫 화면으로 </vt:lpstr>
      <vt:lpstr>프로그램 시연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KITT</dc:creator>
  <cp:lastModifiedBy>KITT</cp:lastModifiedBy>
  <cp:revision>14</cp:revision>
  <dcterms:created xsi:type="dcterms:W3CDTF">2023-11-09T05:33:01Z</dcterms:created>
  <dcterms:modified xsi:type="dcterms:W3CDTF">2023-11-09T08:58:19Z</dcterms:modified>
</cp:coreProperties>
</file>

<file path=docProps/thumbnail.jpeg>
</file>